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7E3A6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A5CDD-B4D2-48C3-8A0A-41EACF237FE8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AE00C-5BFC-4F52-BD02-3F487B74F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pn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wmf"/><Relationship Id="rId7" Type="http://schemas.openxmlformats.org/officeDocument/2006/relationships/image" Target="../media/image15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slide" Target="slide1.xml"/><Relationship Id="rId4" Type="http://schemas.openxmlformats.org/officeDocument/2006/relationships/image" Target="../media/image14.jpe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5.png"/><Relationship Id="rId7" Type="http://schemas.openxmlformats.org/officeDocument/2006/relationships/image" Target="../media/image2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wmf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rgbClr val="7E3A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72200" y="0"/>
            <a:ext cx="2971800" cy="6858000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5181600"/>
            <a:ext cx="5105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ienne" pitchFamily="82" charset="0"/>
                <a:cs typeface="Arial" pitchFamily="34" charset="0"/>
              </a:rPr>
              <a:t>Dawn Marie </a:t>
            </a:r>
            <a:r>
              <a:rPr lang="en-US" sz="72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ienne" pitchFamily="82" charset="0"/>
                <a:cs typeface="Arial" pitchFamily="34" charset="0"/>
              </a:rPr>
              <a:t>Lewallen</a:t>
            </a:r>
            <a:endParaRPr lang="en-US" sz="7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mienne" pitchFamily="82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05600" y="1371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empus Sans ITC" pitchFamily="82" charset="0"/>
                <a:hlinkClick r:id="rId2" action="ppaction://hlinksldjump"/>
              </a:rPr>
              <a:t>Education</a:t>
            </a:r>
            <a:endParaRPr lang="en-US" sz="2800" b="1" dirty="0">
              <a:solidFill>
                <a:schemeClr val="bg1"/>
              </a:solidFill>
              <a:latin typeface="Tempus Sans ITC" pitchFamily="8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86600" y="533400"/>
            <a:ext cx="1208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Tempus Sans ITC" pitchFamily="82" charset="0"/>
                <a:hlinkClick r:id="rId3" action="ppaction://hlinksldjump"/>
              </a:rPr>
              <a:t>Family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0" y="2971800"/>
            <a:ext cx="1619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Tempus Sans ITC" pitchFamily="82" charset="0"/>
                <a:hlinkClick r:id="rId4" action="ppaction://hlinksldjump"/>
              </a:rPr>
              <a:t>Fun Facts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7086600" y="2209800"/>
            <a:ext cx="1138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Tempus Sans ITC" pitchFamily="82" charset="0"/>
                <a:hlinkClick r:id="rId5" action="ppaction://hlinksldjump"/>
              </a:rPr>
              <a:t>Career</a:t>
            </a:r>
            <a:endParaRPr lang="en-US" sz="2800" dirty="0"/>
          </a:p>
        </p:txBody>
      </p:sp>
      <p:pic>
        <p:nvPicPr>
          <p:cNvPr id="11" name="Picture 10" descr="tre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77001" y="3733800"/>
            <a:ext cx="2362200" cy="2876550"/>
          </a:xfrm>
          <a:prstGeom prst="rect">
            <a:avLst/>
          </a:prstGeom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838200"/>
            <a:ext cx="5181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rgbClr val="7E3A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172200" y="0"/>
            <a:ext cx="2971800" cy="6858000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00800" y="609600"/>
            <a:ext cx="2514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Will have been married for 18 years this coming August.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24600" y="2667000"/>
            <a:ext cx="2590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Have a BEAUTIFUL daughter named Paige ~ she is 5 years old  (going on 16)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00800" y="4953000"/>
            <a:ext cx="2514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dogs and 2 cats round out the family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IMG_46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26268">
            <a:off x="2655322" y="608397"/>
            <a:ext cx="3308849" cy="2481637"/>
          </a:xfrm>
          <a:prstGeom prst="rect">
            <a:avLst/>
          </a:prstGeom>
        </p:spPr>
      </p:pic>
      <p:pic>
        <p:nvPicPr>
          <p:cNvPr id="9" name="Picture 8" descr="Paige5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19016">
            <a:off x="864072" y="564825"/>
            <a:ext cx="2019032" cy="3389631"/>
          </a:xfrm>
          <a:prstGeom prst="rect">
            <a:avLst/>
          </a:prstGeom>
        </p:spPr>
      </p:pic>
      <p:pic>
        <p:nvPicPr>
          <p:cNvPr id="2049" name="Picture 1" descr="C:\Documents and Settings\Dawn Lewallen\Local Settings\Temporary Internet Files\Content.IE5\QYA2ODLP\MCj04421340000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29600" y="5943600"/>
            <a:ext cx="719235" cy="71437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>
          <a:xfrm>
            <a:off x="6324600" y="22098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324600" y="46482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1" name="Picture 5" descr="C:\Documents and Settings\Dawn Lewallen\Local Settings\Temporary Internet Files\Content.IE5\55H6Y71M\MCj0423890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4343400"/>
            <a:ext cx="1885950" cy="1800225"/>
          </a:xfrm>
          <a:prstGeom prst="rect">
            <a:avLst/>
          </a:prstGeom>
          <a:noFill/>
        </p:spPr>
      </p:pic>
      <p:pic>
        <p:nvPicPr>
          <p:cNvPr id="4102" name="Picture 6" descr="C:\Documents and Settings\Dawn Lewallen\Local Settings\Temporary Internet Files\Content.IE5\GGLKVB19\MCj0425844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3657600"/>
            <a:ext cx="1800225" cy="183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rgbClr val="7E3A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172200" y="0"/>
            <a:ext cx="2971800" cy="6858000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http://www.realestateparkercolorado.com/schools/seal-us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438400"/>
            <a:ext cx="2171700" cy="2209800"/>
          </a:xfrm>
          <a:prstGeom prst="rect">
            <a:avLst/>
          </a:prstGeom>
          <a:noFill/>
        </p:spPr>
      </p:pic>
      <p:pic>
        <p:nvPicPr>
          <p:cNvPr id="1028" name="Picture 4" descr="http://www.davescampus.com/images/college-logos/metropolitan-state-college-of-denv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438400"/>
            <a:ext cx="2209800" cy="2209800"/>
          </a:xfrm>
          <a:prstGeom prst="rect">
            <a:avLst/>
          </a:prstGeom>
          <a:noFill/>
        </p:spPr>
      </p:pic>
      <p:pic>
        <p:nvPicPr>
          <p:cNvPr id="1030" name="Picture 6" descr="http://www.andrewshelpfulhands.com/awards/LesleyLogoBox-color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953000"/>
            <a:ext cx="4438650" cy="1543050"/>
          </a:xfrm>
          <a:prstGeom prst="rect">
            <a:avLst/>
          </a:prstGeom>
          <a:noFill/>
        </p:spPr>
      </p:pic>
      <p:pic>
        <p:nvPicPr>
          <p:cNvPr id="1032" name="Picture 8" descr="http://www.greeleygov.com/CMO/WebImages/UN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81000"/>
            <a:ext cx="4343400" cy="1658966"/>
          </a:xfrm>
          <a:prstGeom prst="rect">
            <a:avLst/>
          </a:prstGeom>
          <a:noFill/>
        </p:spPr>
      </p:pic>
      <p:pic>
        <p:nvPicPr>
          <p:cNvPr id="8" name="Picture 1" descr="C:\Documents and Settings\Dawn Lewallen\Local Settings\Temporary Internet Files\Content.IE5\QYA2ODLP\MCj04421340000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05800" y="6248400"/>
            <a:ext cx="613747" cy="609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324600" y="152400"/>
            <a:ext cx="2667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>
                <a:solidFill>
                  <a:schemeClr val="bg1"/>
                </a:solidFill>
              </a:rPr>
              <a:t>I graduated with a Bachelor of Arts in English from the  University of Southern Colorado (now known as Colorado State University of Pueblo) in 1991.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1981200"/>
            <a:ext cx="2514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>
                <a:solidFill>
                  <a:schemeClr val="bg1"/>
                </a:solidFill>
              </a:rPr>
              <a:t>In 2004 I received my teaching certificate upon completion of  Metro’s education program.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0800" y="3276600"/>
            <a:ext cx="25908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>
                <a:solidFill>
                  <a:schemeClr val="bg1"/>
                </a:solidFill>
              </a:rPr>
              <a:t>I  returned to school and in 2001 obtained a Masters in Education  in Curriculum and Instruction with specialization in literacy from Lesley University.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6324600" y="5105400"/>
            <a:ext cx="2667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700" dirty="0" smtClean="0">
                <a:solidFill>
                  <a:schemeClr val="bg1"/>
                </a:solidFill>
              </a:rPr>
              <a:t>Currently I am enrolled in UNC’s graduate program working toward my Masters in School Library Programs.</a:t>
            </a:r>
            <a:endParaRPr lang="en-US" sz="1700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324600" y="19050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24600" y="32004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324600" y="50292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rgbClr val="7E3A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72200" y="0"/>
            <a:ext cx="2971800" cy="6858000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290" name="Picture 2" descr="C:\Documents and Settings\Dawn Lewallen\Local Settings\Temporary Internet Files\Content.IE5\2A53T7DN\MPj043946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06506">
            <a:off x="324665" y="361022"/>
            <a:ext cx="1728216" cy="2155139"/>
          </a:xfrm>
          <a:prstGeom prst="rect">
            <a:avLst/>
          </a:prstGeom>
          <a:noFill/>
        </p:spPr>
      </p:pic>
      <p:pic>
        <p:nvPicPr>
          <p:cNvPr id="12291" name="Picture 3" descr="C:\Documents and Settings\Dawn Lewallen\Local Settings\Temporary Internet Files\Content.IE5\UR5QFUYZ\MCj042379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8550">
            <a:off x="3816037" y="4026070"/>
            <a:ext cx="1762125" cy="1955800"/>
          </a:xfrm>
          <a:prstGeom prst="rect">
            <a:avLst/>
          </a:prstGeom>
          <a:noFill/>
        </p:spPr>
      </p:pic>
      <p:pic>
        <p:nvPicPr>
          <p:cNvPr id="12293" name="Picture 5" descr="http://www.acsd1.k12.co.us/resources/images/dew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228600"/>
            <a:ext cx="2381250" cy="1190625"/>
          </a:xfrm>
          <a:prstGeom prst="rect">
            <a:avLst/>
          </a:prstGeom>
          <a:noFill/>
        </p:spPr>
      </p:pic>
      <p:pic>
        <p:nvPicPr>
          <p:cNvPr id="11" name="Picture 1" descr="C:\Documents and Settings\Dawn Lewallen\Local Settings\Temporary Internet Files\Content.IE5\QYA2ODLP\MCj04421340000[1]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29600" y="5943600"/>
            <a:ext cx="719235" cy="714375"/>
          </a:xfrm>
          <a:prstGeom prst="rect">
            <a:avLst/>
          </a:prstGeom>
          <a:noFill/>
        </p:spPr>
      </p:pic>
      <p:pic>
        <p:nvPicPr>
          <p:cNvPr id="2050" name="Picture 2" descr="http://images.google.com/url?source=imgres&amp;ct=tbn&amp;q=http://legacy.adams12.org/images/lhs-front.gif&amp;usg=AFQjCNFDhmdORxiPN4G9U3LnymOJE7qN_Q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1828800"/>
            <a:ext cx="2057400" cy="1400175"/>
          </a:xfrm>
          <a:prstGeom prst="rect">
            <a:avLst/>
          </a:prstGeom>
          <a:noFill/>
        </p:spPr>
      </p:pic>
      <p:pic>
        <p:nvPicPr>
          <p:cNvPr id="2052" name="Picture 4" descr="http://images.google.com/url?source=imgres&amp;ct=tbn&amp;q=http://www.beaconcom.com/images/education/Silver_Hills_Middle_School.jpg&amp;usg=AFQjCNFN0R0Vxpd23mKK-Pn5Twrf7s40_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" y="3124200"/>
            <a:ext cx="2390775" cy="1085850"/>
          </a:xfrm>
          <a:prstGeom prst="rect">
            <a:avLst/>
          </a:prstGeom>
          <a:noFill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3400" y="4800600"/>
            <a:ext cx="26193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590800" y="1066800"/>
            <a:ext cx="1670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John Dewey 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3800" y="2819400"/>
            <a:ext cx="111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Legacy HS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0" y="3810000"/>
            <a:ext cx="1495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Silver Hills 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Otho E Stuart 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00800" y="228600"/>
            <a:ext cx="251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John Dewey MS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Language Arts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1994-2000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00800" y="1219200"/>
            <a:ext cx="2514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Lyons Middle/Senior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Language Arts and Social Studies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2000-2001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00800" y="2438400"/>
            <a:ext cx="251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Legacy HS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English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2001-2007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0800" y="3429000"/>
            <a:ext cx="251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Silver Hills MS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Language Arts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2007-2009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400800" y="4419600"/>
            <a:ext cx="251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FRCC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English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2008-2009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00800" y="5410200"/>
            <a:ext cx="251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Otho E Stuart MS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Librarian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2009 - Present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6324600" y="23622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324600" y="11430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24600" y="33528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24600" y="43434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324600" y="53340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rgbClr val="7E3A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172200" y="0"/>
            <a:ext cx="2971800" cy="6858000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1" descr="C:\Documents and Settings\Dawn Lewallen\Local Settings\Temporary Internet Files\Content.IE5\QYA2ODLP\MCj0442134000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5943600"/>
            <a:ext cx="719235" cy="714375"/>
          </a:xfrm>
          <a:prstGeom prst="rect">
            <a:avLst/>
          </a:prstGeom>
          <a:noFill/>
        </p:spPr>
      </p:pic>
      <p:pic>
        <p:nvPicPr>
          <p:cNvPr id="1026" name="Picture 2" descr="C:\Documents and Settings\Dawn Lewallen\Local Settings\Temporary Internet Files\Content.IE5\55H6Y71M\MPj040132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50651">
            <a:off x="609600" y="762000"/>
            <a:ext cx="2103120" cy="1401532"/>
          </a:xfrm>
          <a:prstGeom prst="rect">
            <a:avLst/>
          </a:prstGeom>
          <a:noFill/>
        </p:spPr>
      </p:pic>
      <p:pic>
        <p:nvPicPr>
          <p:cNvPr id="1028" name="Picture 4" descr="C:\Documents and Settings\Dawn Lewallen\Local Settings\Temporary Internet Files\Content.IE5\M566W5RH\MCj0430049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1219200"/>
            <a:ext cx="1866900" cy="1473200"/>
          </a:xfrm>
          <a:prstGeom prst="rect">
            <a:avLst/>
          </a:prstGeom>
          <a:noFill/>
        </p:spPr>
      </p:pic>
      <p:pic>
        <p:nvPicPr>
          <p:cNvPr id="1029" name="Picture 5" descr="C:\Documents and Settings\Dawn Lewallen\Local Settings\Temporary Internet Files\Content.IE5\QYO78TJJ\MPj0430993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15030">
            <a:off x="1981371" y="2770927"/>
            <a:ext cx="1173584" cy="1600200"/>
          </a:xfrm>
          <a:prstGeom prst="rect">
            <a:avLst/>
          </a:prstGeom>
          <a:noFill/>
        </p:spPr>
      </p:pic>
      <p:pic>
        <p:nvPicPr>
          <p:cNvPr id="1030" name="Picture 6" descr="C:\Documents and Settings\Dawn Lewallen\Local Settings\Temporary Internet Files\Content.IE5\2A53T7DN\MPj0444230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3657600"/>
            <a:ext cx="1478715" cy="2215461"/>
          </a:xfrm>
          <a:prstGeom prst="rect">
            <a:avLst/>
          </a:prstGeom>
          <a:noFill/>
        </p:spPr>
      </p:pic>
      <p:pic>
        <p:nvPicPr>
          <p:cNvPr id="1031" name="Picture 7" descr="C:\Documents and Settings\Dawn Lewallen\Local Settings\Temporary Internet Files\Content.IE5\2A53T7DN\MPj0382916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092464">
            <a:off x="381000" y="5029200"/>
            <a:ext cx="2026920" cy="14478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6324600" y="228600"/>
            <a:ext cx="259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 was born in Alaska and have lived in New Jersey (say it with me, </a:t>
            </a:r>
            <a:r>
              <a:rPr lang="en-US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waurder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dawg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kawfee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), Wisconsin, Florida, and Colorado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24600" y="1828800"/>
            <a:ext cx="259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 avid reader, I was sent to the principal’s office in 5</a:t>
            </a:r>
            <a:r>
              <a:rPr lang="en-US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grade for “speed reading” (gasp)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4600" y="3352800"/>
            <a:ext cx="259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 enjoy taking photos and have a weird fascination with trees (ever since I read Orson Scott Card’s </a:t>
            </a:r>
            <a:r>
              <a:rPr lang="en-US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Speaker for the Dead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324600" y="4800600"/>
            <a:ext cx="2590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My all-time favorite place to visit is Boston!  We’ll see if that stays at the top once we’ve hit England. 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324600" y="16764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324600" y="32004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248400" y="47244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273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26</cp:revision>
  <dcterms:created xsi:type="dcterms:W3CDTF">2009-11-29T06:49:50Z</dcterms:created>
  <dcterms:modified xsi:type="dcterms:W3CDTF">2009-12-12T05:10:17Z</dcterms:modified>
</cp:coreProperties>
</file>